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599525" cy="32399288"/>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5" d="100"/>
          <a:sy n="25" d="100"/>
        </p:scale>
        <p:origin x="3132"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5302386"/>
            <a:ext cx="18359596" cy="11279752"/>
          </a:xfrm>
        </p:spPr>
        <p:txBody>
          <a:bodyPr anchor="b"/>
          <a:lstStyle>
            <a:lvl1pPr algn="ctr">
              <a:defRPr sz="14173"/>
            </a:lvl1pPr>
          </a:lstStyle>
          <a:p>
            <a:r>
              <a:rPr lang="zh-TW" altLang="en-US"/>
              <a:t>按一下以編輯母片標題樣式</a:t>
            </a:r>
            <a:endParaRPr lang="en-US" dirty="0"/>
          </a:p>
        </p:txBody>
      </p:sp>
      <p:sp>
        <p:nvSpPr>
          <p:cNvPr id="3" name="Subtitle 2"/>
          <p:cNvSpPr>
            <a:spLocks noGrp="1"/>
          </p:cNvSpPr>
          <p:nvPr>
            <p:ph type="subTitle" idx="1"/>
          </p:nvPr>
        </p:nvSpPr>
        <p:spPr>
          <a:xfrm>
            <a:off x="2699941" y="17017128"/>
            <a:ext cx="16199644" cy="7822326"/>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85994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68270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724962"/>
            <a:ext cx="4657398" cy="27456899"/>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484968" y="1724962"/>
            <a:ext cx="13702199" cy="2745689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428639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78414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473719" y="8077332"/>
            <a:ext cx="18629590" cy="13477201"/>
          </a:xfrm>
        </p:spPr>
        <p:txBody>
          <a:bodyPr anchor="b"/>
          <a:lstStyle>
            <a:lvl1pPr>
              <a:defRPr sz="14173"/>
            </a:lvl1pPr>
          </a:lstStyle>
          <a:p>
            <a:r>
              <a:rPr lang="zh-TW" altLang="en-US"/>
              <a:t>按一下以編輯母片標題樣式</a:t>
            </a:r>
            <a:endParaRPr lang="en-US" dirty="0"/>
          </a:p>
        </p:txBody>
      </p:sp>
      <p:sp>
        <p:nvSpPr>
          <p:cNvPr id="3" name="Text Placeholder 2"/>
          <p:cNvSpPr>
            <a:spLocks noGrp="1"/>
          </p:cNvSpPr>
          <p:nvPr>
            <p:ph type="body" idx="1"/>
          </p:nvPr>
        </p:nvSpPr>
        <p:spPr>
          <a:xfrm>
            <a:off x="1473719" y="21682033"/>
            <a:ext cx="18629590" cy="7087342"/>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713946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484967" y="8624810"/>
            <a:ext cx="9179798" cy="2055705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10934760" y="8624810"/>
            <a:ext cx="9179798" cy="2055705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28720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87781" y="1724969"/>
            <a:ext cx="18629590" cy="6262365"/>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487783" y="7942328"/>
            <a:ext cx="9137610"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zh-TW" altLang="en-US"/>
              <a:t>按一下以編輯母片文字樣式</a:t>
            </a:r>
          </a:p>
        </p:txBody>
      </p:sp>
      <p:sp>
        <p:nvSpPr>
          <p:cNvPr id="4" name="Content Placeholder 3"/>
          <p:cNvSpPr>
            <a:spLocks noGrp="1"/>
          </p:cNvSpPr>
          <p:nvPr>
            <p:ph sz="half" idx="2"/>
          </p:nvPr>
        </p:nvSpPr>
        <p:spPr>
          <a:xfrm>
            <a:off x="1487783" y="11834740"/>
            <a:ext cx="9137610" cy="1740712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10934761" y="7942328"/>
            <a:ext cx="9182611"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zh-TW" altLang="en-US"/>
              <a:t>按一下以編輯母片文字樣式</a:t>
            </a:r>
          </a:p>
        </p:txBody>
      </p:sp>
      <p:sp>
        <p:nvSpPr>
          <p:cNvPr id="6" name="Content Placeholder 5"/>
          <p:cNvSpPr>
            <a:spLocks noGrp="1"/>
          </p:cNvSpPr>
          <p:nvPr>
            <p:ph sz="quarter" idx="4"/>
          </p:nvPr>
        </p:nvSpPr>
        <p:spPr>
          <a:xfrm>
            <a:off x="10934761" y="11834740"/>
            <a:ext cx="9182611" cy="1740712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223300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79533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354103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zh-TW" altLang="en-US"/>
              <a:t>按一下以編輯母片標題樣式</a:t>
            </a:r>
            <a:endParaRPr lang="en-US" dirty="0"/>
          </a:p>
        </p:txBody>
      </p:sp>
      <p:sp>
        <p:nvSpPr>
          <p:cNvPr id="3" name="Content Placeholder 2"/>
          <p:cNvSpPr>
            <a:spLocks noGrp="1"/>
          </p:cNvSpPr>
          <p:nvPr>
            <p:ph idx="1"/>
          </p:nvPr>
        </p:nvSpPr>
        <p:spPr>
          <a:xfrm>
            <a:off x="9182611" y="4664905"/>
            <a:ext cx="10934760" cy="23024494"/>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09416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9182611" y="4664905"/>
            <a:ext cx="10934760" cy="23024494"/>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zh-TW" altLang="en-US"/>
              <a:t>按一下圖示以新增圖片</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A365747-871B-49F6-8923-E4A7144EB2E1}" type="datetimeFigureOut">
              <a:rPr lang="zh-TW" altLang="en-US" smtClean="0"/>
              <a:t>2024/07/05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51976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1724969"/>
            <a:ext cx="18629590" cy="6262365"/>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484968" y="8624810"/>
            <a:ext cx="18629590" cy="20557051"/>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484967" y="30029347"/>
            <a:ext cx="4859893" cy="1724962"/>
          </a:xfrm>
          <a:prstGeom prst="rect">
            <a:avLst/>
          </a:prstGeom>
        </p:spPr>
        <p:txBody>
          <a:bodyPr vert="horz" lIns="91440" tIns="45720" rIns="91440" bIns="45720" rtlCol="0" anchor="ctr"/>
          <a:lstStyle>
            <a:lvl1pPr algn="l">
              <a:defRPr sz="2835">
                <a:solidFill>
                  <a:schemeClr val="tx1">
                    <a:tint val="75000"/>
                  </a:schemeClr>
                </a:solidFill>
              </a:defRPr>
            </a:lvl1pPr>
          </a:lstStyle>
          <a:p>
            <a:fld id="{0A365747-871B-49F6-8923-E4A7144EB2E1}" type="datetimeFigureOut">
              <a:rPr lang="zh-TW" altLang="en-US" smtClean="0"/>
              <a:t>2024/07/05</a:t>
            </a:fld>
            <a:endParaRPr lang="zh-TW" altLang="en-US"/>
          </a:p>
        </p:txBody>
      </p:sp>
      <p:sp>
        <p:nvSpPr>
          <p:cNvPr id="5" name="Footer Placeholder 4"/>
          <p:cNvSpPr>
            <a:spLocks noGrp="1"/>
          </p:cNvSpPr>
          <p:nvPr>
            <p:ph type="ftr" sz="quarter" idx="3"/>
          </p:nvPr>
        </p:nvSpPr>
        <p:spPr>
          <a:xfrm>
            <a:off x="7154843" y="30029347"/>
            <a:ext cx="7289840" cy="1724962"/>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15254665" y="30029347"/>
            <a:ext cx="4859893" cy="1724962"/>
          </a:xfrm>
          <a:prstGeom prst="rect">
            <a:avLst/>
          </a:prstGeom>
        </p:spPr>
        <p:txBody>
          <a:bodyPr vert="horz" lIns="91440" tIns="45720" rIns="91440" bIns="45720" rtlCol="0" anchor="ctr"/>
          <a:lstStyle>
            <a:lvl1pPr algn="r">
              <a:defRPr sz="2835">
                <a:solidFill>
                  <a:schemeClr val="tx1">
                    <a:tint val="75000"/>
                  </a:schemeClr>
                </a:solidFill>
              </a:defRPr>
            </a:lvl1p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3712184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59996" rtl="0" eaLnBrk="1" latinLnBrk="0" hangingPunct="1">
        <a:lnSpc>
          <a:spcPct val="90000"/>
        </a:lnSpc>
        <a:spcBef>
          <a:spcPct val="0"/>
        </a:spcBef>
        <a:buNone/>
        <a:defRPr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9pPr>
    </p:bodyStyle>
    <p:otherStyle>
      <a:defPPr>
        <a:defRPr lang="en-US"/>
      </a:defPPr>
      <a:lvl1pPr marL="0" algn="l" defTabSz="2159996" rtl="0" eaLnBrk="1" latinLnBrk="0" hangingPunct="1">
        <a:defRPr sz="4252" kern="1200">
          <a:solidFill>
            <a:schemeClr val="tx1"/>
          </a:solidFill>
          <a:latin typeface="+mn-lt"/>
          <a:ea typeface="+mn-ea"/>
          <a:cs typeface="+mn-cs"/>
        </a:defRPr>
      </a:lvl1pPr>
      <a:lvl2pPr marL="1079998" algn="l" defTabSz="2159996" rtl="0" eaLnBrk="1" latinLnBrk="0" hangingPunct="1">
        <a:defRPr sz="4252" kern="1200">
          <a:solidFill>
            <a:schemeClr val="tx1"/>
          </a:solidFill>
          <a:latin typeface="+mn-lt"/>
          <a:ea typeface="+mn-ea"/>
          <a:cs typeface="+mn-cs"/>
        </a:defRPr>
      </a:lvl2pPr>
      <a:lvl3pPr marL="2159996" algn="l" defTabSz="2159996" rtl="0" eaLnBrk="1" latinLnBrk="0" hangingPunct="1">
        <a:defRPr sz="4252" kern="1200">
          <a:solidFill>
            <a:schemeClr val="tx1"/>
          </a:solidFill>
          <a:latin typeface="+mn-lt"/>
          <a:ea typeface="+mn-ea"/>
          <a:cs typeface="+mn-cs"/>
        </a:defRPr>
      </a:lvl3pPr>
      <a:lvl4pPr marL="3239994" algn="l" defTabSz="2159996" rtl="0" eaLnBrk="1" latinLnBrk="0" hangingPunct="1">
        <a:defRPr sz="4252" kern="1200">
          <a:solidFill>
            <a:schemeClr val="tx1"/>
          </a:solidFill>
          <a:latin typeface="+mn-lt"/>
          <a:ea typeface="+mn-ea"/>
          <a:cs typeface="+mn-cs"/>
        </a:defRPr>
      </a:lvl4pPr>
      <a:lvl5pPr marL="4319991" algn="l" defTabSz="2159996" rtl="0" eaLnBrk="1" latinLnBrk="0" hangingPunct="1">
        <a:defRPr sz="4252" kern="1200">
          <a:solidFill>
            <a:schemeClr val="tx1"/>
          </a:solidFill>
          <a:latin typeface="+mn-lt"/>
          <a:ea typeface="+mn-ea"/>
          <a:cs typeface="+mn-cs"/>
        </a:defRPr>
      </a:lvl5pPr>
      <a:lvl6pPr marL="5399989" algn="l" defTabSz="2159996" rtl="0" eaLnBrk="1" latinLnBrk="0" hangingPunct="1">
        <a:defRPr sz="4252" kern="1200">
          <a:solidFill>
            <a:schemeClr val="tx1"/>
          </a:solidFill>
          <a:latin typeface="+mn-lt"/>
          <a:ea typeface="+mn-ea"/>
          <a:cs typeface="+mn-cs"/>
        </a:defRPr>
      </a:lvl6pPr>
      <a:lvl7pPr marL="6479987" algn="l" defTabSz="2159996" rtl="0" eaLnBrk="1" latinLnBrk="0" hangingPunct="1">
        <a:defRPr sz="4252" kern="1200">
          <a:solidFill>
            <a:schemeClr val="tx1"/>
          </a:solidFill>
          <a:latin typeface="+mn-lt"/>
          <a:ea typeface="+mn-ea"/>
          <a:cs typeface="+mn-cs"/>
        </a:defRPr>
      </a:lvl7pPr>
      <a:lvl8pPr marL="7559985" algn="l" defTabSz="2159996" rtl="0" eaLnBrk="1" latinLnBrk="0" hangingPunct="1">
        <a:defRPr sz="4252" kern="1200">
          <a:solidFill>
            <a:schemeClr val="tx1"/>
          </a:solidFill>
          <a:latin typeface="+mn-lt"/>
          <a:ea typeface="+mn-ea"/>
          <a:cs typeface="+mn-cs"/>
        </a:defRPr>
      </a:lvl8pPr>
      <a:lvl9pPr marL="8639983" algn="l" defTabSz="2159996" rtl="0"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a:extLst>
              <a:ext uri="{FF2B5EF4-FFF2-40B4-BE49-F238E27FC236}">
                <a16:creationId xmlns:a16="http://schemas.microsoft.com/office/drawing/2014/main" id="{ABE5ACB6-CF60-49A0-AA83-3CFE2308B52A}"/>
              </a:ext>
            </a:extLst>
          </p:cNvPr>
          <p:cNvSpPr>
            <a:spLocks noChangeArrowheads="1"/>
          </p:cNvSpPr>
          <p:nvPr/>
        </p:nvSpPr>
        <p:spPr bwMode="auto">
          <a:xfrm>
            <a:off x="1737360" y="7124574"/>
            <a:ext cx="18559344" cy="21884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5900">
                <a:solidFill>
                  <a:schemeClr val="tx1"/>
                </a:solidFill>
                <a:latin typeface="Arial" panose="020B0604020202020204" pitchFamily="34" charset="0"/>
                <a:ea typeface="新細明體" panose="02020500000000000000" pitchFamily="18" charset="-120"/>
              </a:defRPr>
            </a:lvl1pPr>
            <a:lvl2pPr marL="1600200" indent="-1143000">
              <a:defRPr kumimoji="1" sz="5900">
                <a:solidFill>
                  <a:schemeClr val="tx1"/>
                </a:solidFill>
                <a:latin typeface="Arial" panose="020B0604020202020204" pitchFamily="34" charset="0"/>
                <a:ea typeface="新細明體" panose="02020500000000000000" pitchFamily="18" charset="-120"/>
              </a:defRPr>
            </a:lvl2pPr>
            <a:lvl3pPr marL="1143000" indent="-228600">
              <a:defRPr kumimoji="1" sz="5900">
                <a:solidFill>
                  <a:schemeClr val="tx1"/>
                </a:solidFill>
                <a:latin typeface="Arial" panose="020B0604020202020204" pitchFamily="34" charset="0"/>
                <a:ea typeface="新細明體" panose="02020500000000000000" pitchFamily="18" charset="-120"/>
              </a:defRPr>
            </a:lvl3pPr>
            <a:lvl4pPr marL="1600200" indent="-228600">
              <a:defRPr kumimoji="1" sz="5900">
                <a:solidFill>
                  <a:schemeClr val="tx1"/>
                </a:solidFill>
                <a:latin typeface="Arial" panose="020B0604020202020204" pitchFamily="34" charset="0"/>
                <a:ea typeface="新細明體" panose="02020500000000000000" pitchFamily="18" charset="-120"/>
              </a:defRPr>
            </a:lvl4pPr>
            <a:lvl5pPr marL="2057400" indent="-228600">
              <a:defRPr kumimoji="1" sz="59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9pPr>
          </a:lstStyle>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Poster Presentation Guidelines</a:t>
            </a:r>
          </a:p>
          <a:p>
            <a:pPr>
              <a:lnSpc>
                <a:spcPts val="6000"/>
              </a:lnSpc>
            </a:pPr>
            <a:r>
              <a:rPr lang="en-US" altLang="zh-TW" sz="4400" dirty="0">
                <a:latin typeface="Times New Roman" panose="02020603050405020304" pitchFamily="18" charset="0"/>
                <a:ea typeface="標楷體" panose="03000509000000000000" pitchFamily="65" charset="-120"/>
              </a:rPr>
              <a:t>Accepted papers for the Poster presentation format should prepare one A1-sized poster and display it at the conference venue on the day of the conference.</a:t>
            </a:r>
          </a:p>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Poster Presentation Details</a:t>
            </a:r>
          </a:p>
          <a:p>
            <a:pPr>
              <a:lnSpc>
                <a:spcPts val="6000"/>
              </a:lnSpc>
            </a:pPr>
            <a:r>
              <a:rPr lang="en-US" altLang="zh-TW" sz="4400" dirty="0">
                <a:latin typeface="Times New Roman" panose="02020603050405020304" pitchFamily="18" charset="0"/>
                <a:ea typeface="標楷體" panose="03000509000000000000" pitchFamily="65" charset="-120"/>
              </a:rPr>
              <a:t>•	Format: One paper per poster board.</a:t>
            </a:r>
          </a:p>
          <a:p>
            <a:pPr>
              <a:lnSpc>
                <a:spcPts val="6000"/>
              </a:lnSpc>
            </a:pPr>
            <a:r>
              <a:rPr lang="en-US" altLang="zh-TW" sz="4400" dirty="0">
                <a:latin typeface="Times New Roman" panose="02020603050405020304" pitchFamily="18" charset="0"/>
                <a:ea typeface="標楷體" panose="03000509000000000000" pitchFamily="65" charset="-120"/>
              </a:rPr>
              <a:t>•	Poster Size: A1 portrait format, approximately 60 cm (W) x 90 cm (H). Please adhere to this format and do not use A4 sheets combined.</a:t>
            </a:r>
          </a:p>
          <a:p>
            <a:pPr>
              <a:lnSpc>
                <a:spcPts val="6000"/>
              </a:lnSpc>
            </a:pPr>
            <a:r>
              <a:rPr lang="en-US" altLang="zh-TW" sz="4400" dirty="0">
                <a:latin typeface="Times New Roman" panose="02020603050405020304" pitchFamily="18" charset="0"/>
                <a:ea typeface="標楷體" panose="03000509000000000000" pitchFamily="65" charset="-120"/>
              </a:rPr>
              <a:t>•	Quality: Ensure high-resolution images and charts.</a:t>
            </a:r>
          </a:p>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Poster Structure</a:t>
            </a:r>
          </a:p>
          <a:p>
            <a:pPr marL="742950" indent="-742950">
              <a:lnSpc>
                <a:spcPts val="6000"/>
              </a:lnSpc>
              <a:buFont typeface="+mj-lt"/>
              <a:buAutoNum type="arabicPeriod"/>
            </a:pPr>
            <a:r>
              <a:rPr lang="en-US" altLang="zh-TW" sz="4400" dirty="0">
                <a:latin typeface="Times New Roman" panose="02020603050405020304" pitchFamily="18" charset="0"/>
                <a:ea typeface="標楷體" panose="03000509000000000000" pitchFamily="65" charset="-120"/>
              </a:rPr>
              <a:t>Title Section: Include the following in order:</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Paper Title: </a:t>
            </a:r>
            <a:r>
              <a:rPr lang="en-US" altLang="zh-TW" sz="4400" dirty="0" err="1">
                <a:latin typeface="Times New Roman" panose="02020603050405020304" pitchFamily="18" charset="0"/>
                <a:ea typeface="標楷體" panose="03000509000000000000" pitchFamily="65" charset="-120"/>
              </a:rPr>
              <a:t>xxxxxxxxxx</a:t>
            </a:r>
            <a:endParaRPr lang="en-US" altLang="zh-TW" sz="4400" dirty="0">
              <a:latin typeface="Times New Roman" panose="02020603050405020304" pitchFamily="18" charset="0"/>
              <a:ea typeface="標楷體" panose="03000509000000000000" pitchFamily="65" charset="-120"/>
            </a:endParaRP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Authors' Names: xxx, xxx, xxx, xxx(in both English and Chinese)</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	Affiliation: </a:t>
            </a:r>
            <a:r>
              <a:rPr lang="en-US" altLang="zh-TW" sz="4400" dirty="0" err="1">
                <a:latin typeface="Times New Roman" panose="02020603050405020304" pitchFamily="18" charset="0"/>
                <a:ea typeface="標楷體" panose="03000509000000000000" pitchFamily="65" charset="-120"/>
              </a:rPr>
              <a:t>xxxx</a:t>
            </a:r>
            <a:r>
              <a:rPr lang="en-US" altLang="zh-TW" sz="4400" dirty="0">
                <a:latin typeface="Times New Roman" panose="02020603050405020304" pitchFamily="18" charset="0"/>
                <a:ea typeface="標楷體" panose="03000509000000000000" pitchFamily="65" charset="-120"/>
              </a:rPr>
              <a:t> xx Department/Institute</a:t>
            </a:r>
          </a:p>
          <a:p>
            <a:pPr marL="742950" indent="-742950">
              <a:lnSpc>
                <a:spcPts val="6000"/>
              </a:lnSpc>
              <a:buFont typeface="+mj-lt"/>
              <a:buAutoNum type="arabicPeriod" startAt="2"/>
            </a:pPr>
            <a:r>
              <a:rPr lang="en-US" altLang="zh-TW" sz="4400" dirty="0">
                <a:latin typeface="Times New Roman" panose="02020603050405020304" pitchFamily="18" charset="0"/>
                <a:ea typeface="標楷體" panose="03000509000000000000" pitchFamily="65" charset="-120"/>
              </a:rPr>
              <a:t>Content: Focus on presenting research results, including the following sections:</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Title and Abstract </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Brief content sections such as Abstract, Introduction, Research Methods, Results, Conclusions, Recommendations, and References.</a:t>
            </a:r>
          </a:p>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Important Notes</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Poster Printing</a:t>
            </a:r>
            <a:r>
              <a:rPr lang="en-US" altLang="zh-TW" sz="4400" dirty="0">
                <a:latin typeface="Times New Roman" panose="02020603050405020304" pitchFamily="18" charset="0"/>
                <a:ea typeface="標楷體" panose="03000509000000000000" pitchFamily="65" charset="-120"/>
              </a:rPr>
              <a:t>: Authors are responsible for printing their own posters and  mounting them on the presentation day.</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Conference Agenda</a:t>
            </a:r>
            <a:r>
              <a:rPr lang="en-US" altLang="zh-TW" sz="4400" dirty="0">
                <a:latin typeface="Times New Roman" panose="02020603050405020304" pitchFamily="18" charset="0"/>
                <a:ea typeface="標楷體" panose="03000509000000000000" pitchFamily="65" charset="-120"/>
              </a:rPr>
              <a:t>: The agenda will be posted on the conference website one week before the conference. Please check the schedule, print your poster, and arrive at the venue 10 minutes before your session starts to register and mount your poster.</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Participation</a:t>
            </a:r>
            <a:r>
              <a:rPr lang="en-US" altLang="zh-TW" sz="4400" dirty="0">
                <a:latin typeface="Times New Roman" panose="02020603050405020304" pitchFamily="18" charset="0"/>
                <a:ea typeface="標楷體" panose="03000509000000000000" pitchFamily="65" charset="-120"/>
              </a:rPr>
              <a:t>: Authors should participate throughout the presentation session and be prepared to discuss their research with attendees.</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Poster Board</a:t>
            </a:r>
            <a:r>
              <a:rPr lang="en-US" altLang="zh-TW" sz="4400" dirty="0">
                <a:latin typeface="Times New Roman" panose="02020603050405020304" pitchFamily="18" charset="0"/>
                <a:ea typeface="標楷體" panose="03000509000000000000" pitchFamily="65" charset="-120"/>
              </a:rPr>
              <a:t>: Provided by the conference.</a:t>
            </a:r>
          </a:p>
        </p:txBody>
      </p:sp>
      <p:sp>
        <p:nvSpPr>
          <p:cNvPr id="5" name="矩形 1">
            <a:extLst>
              <a:ext uri="{FF2B5EF4-FFF2-40B4-BE49-F238E27FC236}">
                <a16:creationId xmlns:a16="http://schemas.microsoft.com/office/drawing/2014/main" id="{39E8F1CD-1EE3-4F75-95DE-1626107B0A48}"/>
              </a:ext>
            </a:extLst>
          </p:cNvPr>
          <p:cNvSpPr>
            <a:spLocks noChangeArrowheads="1"/>
          </p:cNvSpPr>
          <p:nvPr/>
        </p:nvSpPr>
        <p:spPr bwMode="auto">
          <a:xfrm>
            <a:off x="2011589" y="3983547"/>
            <a:ext cx="1677828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048000" indent="-3048000">
              <a:defRPr kumimoji="1" sz="5900">
                <a:solidFill>
                  <a:schemeClr val="tx1"/>
                </a:solidFill>
                <a:latin typeface="Arial" panose="020B0604020202020204" pitchFamily="34" charset="0"/>
                <a:ea typeface="新細明體" panose="02020500000000000000" pitchFamily="18" charset="-120"/>
              </a:defRPr>
            </a:lvl1pPr>
            <a:lvl2pPr marL="742950" indent="-285750">
              <a:defRPr kumimoji="1" sz="5900">
                <a:solidFill>
                  <a:schemeClr val="tx1"/>
                </a:solidFill>
                <a:latin typeface="Arial" panose="020B0604020202020204" pitchFamily="34" charset="0"/>
                <a:ea typeface="新細明體" panose="02020500000000000000" pitchFamily="18" charset="-120"/>
              </a:defRPr>
            </a:lvl2pPr>
            <a:lvl3pPr marL="1143000" indent="-228600">
              <a:defRPr kumimoji="1" sz="5900">
                <a:solidFill>
                  <a:schemeClr val="tx1"/>
                </a:solidFill>
                <a:latin typeface="Arial" panose="020B0604020202020204" pitchFamily="34" charset="0"/>
                <a:ea typeface="新細明體" panose="02020500000000000000" pitchFamily="18" charset="-120"/>
              </a:defRPr>
            </a:lvl3pPr>
            <a:lvl4pPr marL="1600200" indent="-228600">
              <a:defRPr kumimoji="1" sz="5900">
                <a:solidFill>
                  <a:schemeClr val="tx1"/>
                </a:solidFill>
                <a:latin typeface="Arial" panose="020B0604020202020204" pitchFamily="34" charset="0"/>
                <a:ea typeface="新細明體" panose="02020500000000000000" pitchFamily="18" charset="-120"/>
              </a:defRPr>
            </a:lvl4pPr>
            <a:lvl5pPr marL="2057400" indent="-228600">
              <a:defRPr kumimoji="1" sz="59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9pPr>
          </a:lstStyle>
          <a:p>
            <a:pPr algn="ctr"/>
            <a:r>
              <a:rPr lang="en-US" altLang="zh-TW" sz="4800" dirty="0">
                <a:latin typeface="Times New Roman" panose="02020603050405020304" pitchFamily="18" charset="0"/>
                <a:ea typeface="標楷體" panose="03000509000000000000" pitchFamily="65" charset="-120"/>
              </a:rPr>
              <a:t>(Title) </a:t>
            </a:r>
          </a:p>
          <a:p>
            <a:pPr algn="ctr"/>
            <a:r>
              <a:rPr lang="en-US" altLang="zh-TW" sz="4800" dirty="0">
                <a:latin typeface="Times New Roman" panose="02020603050405020304" pitchFamily="18" charset="0"/>
                <a:ea typeface="標楷體" panose="03000509000000000000" pitchFamily="65" charset="-120"/>
              </a:rPr>
              <a:t>(Authors)</a:t>
            </a:r>
          </a:p>
          <a:p>
            <a:pPr algn="ctr"/>
            <a:r>
              <a:rPr lang="en-US" altLang="zh-TW" sz="4800" dirty="0">
                <a:latin typeface="Times New Roman" panose="02020603050405020304" pitchFamily="18" charset="0"/>
                <a:ea typeface="標楷體" panose="03000509000000000000" pitchFamily="65" charset="-120"/>
              </a:rPr>
              <a:t>(Affiliation)</a:t>
            </a:r>
          </a:p>
        </p:txBody>
      </p:sp>
      <p:pic>
        <p:nvPicPr>
          <p:cNvPr id="6" name="圖片 5">
            <a:extLst>
              <a:ext uri="{FF2B5EF4-FFF2-40B4-BE49-F238E27FC236}">
                <a16:creationId xmlns:a16="http://schemas.microsoft.com/office/drawing/2014/main" id="{DD98249D-D941-416A-A2FC-04B35641B5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 y="0"/>
            <a:ext cx="21599525" cy="3736562"/>
          </a:xfrm>
          <a:prstGeom prst="rect">
            <a:avLst/>
          </a:prstGeom>
        </p:spPr>
      </p:pic>
    </p:spTree>
    <p:extLst>
      <p:ext uri="{BB962C8B-B14F-4D97-AF65-F5344CB8AC3E}">
        <p14:creationId xmlns:p14="http://schemas.microsoft.com/office/powerpoint/2010/main" val="3733588022"/>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266</Words>
  <Application>Microsoft Office PowerPoint</Application>
  <PresentationFormat>自訂</PresentationFormat>
  <Paragraphs>22</Paragraphs>
  <Slides>1</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vt:i4>
      </vt:variant>
    </vt:vector>
  </HeadingPairs>
  <TitlesOfParts>
    <vt:vector size="6" baseType="lpstr">
      <vt:lpstr>Arial</vt:lpstr>
      <vt:lpstr>Calibri</vt:lpstr>
      <vt:lpstr>Calibri Light</vt:lpstr>
      <vt:lpstr>Times New Roman</vt:lpstr>
      <vt:lpstr>Office 佈景主題</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KIKI</dc:creator>
  <cp:lastModifiedBy>吳安蕎</cp:lastModifiedBy>
  <cp:revision>4</cp:revision>
  <cp:lastPrinted>2024-07-05T03:19:42Z</cp:lastPrinted>
  <dcterms:created xsi:type="dcterms:W3CDTF">2024-07-05T03:18:11Z</dcterms:created>
  <dcterms:modified xsi:type="dcterms:W3CDTF">2024-07-05T10:47:53Z</dcterms:modified>
</cp:coreProperties>
</file>